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82" r:id="rId3"/>
    <p:sldId id="280" r:id="rId4"/>
    <p:sldId id="278" r:id="rId5"/>
    <p:sldId id="277" r:id="rId6"/>
    <p:sldId id="275" r:id="rId7"/>
    <p:sldId id="274" r:id="rId8"/>
    <p:sldId id="273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7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B4D7-7372-4DDD-A83C-B749BB7AEA3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79FC-D045-46BD-A4FE-D597B9AA875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6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5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4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9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9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3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6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6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4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9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HUJI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sarita</dc:creator>
  <cp:lastModifiedBy>michalk</cp:lastModifiedBy>
  <cp:revision>4</cp:revision>
  <dcterms:created xsi:type="dcterms:W3CDTF">2012-12-27T10:29:59Z</dcterms:created>
  <dcterms:modified xsi:type="dcterms:W3CDTF">2013-01-21T11:14:38Z</dcterms:modified>
</cp:coreProperties>
</file>